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63" r:id="rId8"/>
    <p:sldId id="264" r:id="rId9"/>
    <p:sldId id="273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-883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B196E-ADF8-423D-8484-04B7606DA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341" y="954338"/>
            <a:ext cx="8365803" cy="3823043"/>
          </a:xfrm>
        </p:spPr>
        <p:txBody>
          <a:bodyPr>
            <a:noAutofit/>
          </a:bodyPr>
          <a:lstStyle/>
          <a:p>
            <a:r>
              <a:rPr lang="ru-RU" sz="3600" dirty="0"/>
              <a:t>Проект </a:t>
            </a:r>
            <a:r>
              <a:rPr lang="ru-RU" sz="3600" dirty="0" smtClean="0"/>
              <a:t>генерального плана </a:t>
            </a:r>
            <a:r>
              <a:rPr lang="ru-RU" sz="3600" dirty="0"/>
              <a:t>муниципального образования </a:t>
            </a:r>
            <a:r>
              <a:rPr lang="ru-RU" sz="4800" b="1" dirty="0" err="1"/>
              <a:t>Загривское</a:t>
            </a:r>
            <a:r>
              <a:rPr lang="ru-RU" sz="4800" b="1" dirty="0"/>
              <a:t> сельское поселение </a:t>
            </a:r>
            <a:r>
              <a:rPr lang="ru-RU" sz="3600" dirty="0"/>
              <a:t>Сланцевского муниципального района Ленинградской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D22018-D802-403C-9461-892C0ECE0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8669" y="4777379"/>
            <a:ext cx="8915399" cy="1126283"/>
          </a:xfrm>
        </p:spPr>
        <p:txBody>
          <a:bodyPr/>
          <a:lstStyle/>
          <a:p>
            <a:r>
              <a:rPr lang="ru-RU" dirty="0"/>
              <a:t>информационные материалы к проекту, подлежащему рассмотрению на публичных слушаниях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6827" cy="28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05" y="180626"/>
            <a:ext cx="4996595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функциональных зон поселения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77" y="114300"/>
            <a:ext cx="3754148" cy="650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0" y="556920"/>
            <a:ext cx="6251984" cy="6240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946" y="4533900"/>
            <a:ext cx="4444331" cy="2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функциональных зон поселения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9" y="1107810"/>
            <a:ext cx="2616200" cy="5750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" y="1184454"/>
            <a:ext cx="4727575" cy="5505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049" y="542925"/>
            <a:ext cx="2590800" cy="2962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925" y="3873500"/>
            <a:ext cx="2571750" cy="297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64" y="2486025"/>
            <a:ext cx="24860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4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B6D19-A6FF-4D31-AC17-B8610CEE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5738"/>
          </a:xfrm>
        </p:spPr>
        <p:txBody>
          <a:bodyPr>
            <a:normAutofit/>
          </a:bodyPr>
          <a:lstStyle/>
          <a:p>
            <a:r>
              <a:rPr lang="ru-RU" sz="1600" b="1" dirty="0"/>
              <a:t>Публичные слушания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B68F3-9EF1-4835-A824-778D669F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целях соблюдения права человека на благоприятные условия жизнедеятельности, прав и законных интересов правообладателей земельных участков и объектов капитального строительства по проектам генеральных планов, проектам внесение изменений в генеральные планы, в соответствии с уставом муниципального образования и (или) нормативным правовым актом представительного органа муниципального образования и с учетом положений Градостроительного кодекса Российской Федерации проводятся публичные слушания, за исключением случаев, предусмотренных Градостроительным кодексом Российской Федерации и другими федеральными законами.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947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C7F21-97AF-4A73-A1EF-DB914834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00018"/>
          </a:xfrm>
        </p:spPr>
        <p:txBody>
          <a:bodyPr>
            <a:normAutofit/>
          </a:bodyPr>
          <a:lstStyle/>
          <a:p>
            <a:r>
              <a:rPr lang="ru-RU" sz="1600" b="1" dirty="0"/>
              <a:t>Публичные слушания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8E526E-220E-44E6-ACE3-7619C132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193800"/>
            <a:ext cx="9713912" cy="47174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соответствии с частью 10 статьи 5.1 Градостроительного кодекса РФ в период размещения Проекта, подлежащего рассмотрению на публичных слушаниях, информационных материалов к нему и проведения экспозиции проекта, участники публичных слушаний, прошедшие в соответствии с частью 12 статьи 5.1 Градостроительного кодекса РФ, идентификацию, имеют право вносить предложения и замечания, касающиеся Проекта:</a:t>
            </a:r>
          </a:p>
          <a:p>
            <a:r>
              <a:rPr lang="en-US" dirty="0"/>
              <a:t>1</a:t>
            </a:r>
            <a:r>
              <a:rPr lang="ru-RU" dirty="0"/>
              <a:t>) в письменной или устной форме в ходе проведения собрания или собраний участников публичных слушаний;</a:t>
            </a:r>
          </a:p>
          <a:p>
            <a:r>
              <a:rPr lang="en-US" dirty="0"/>
              <a:t>2</a:t>
            </a:r>
            <a:r>
              <a:rPr lang="ru-RU" dirty="0"/>
              <a:t>) в письменной форме в адрес комиссии по подготовке, организации и проведению публичных слушаний по проекту генерального плана муниципального образования Загривское сельское поселение Сланцевского муниципального района Ленинградской области по адресу: Ленинградская обл., Сланцевский район, деревня </a:t>
            </a:r>
            <a:r>
              <a:rPr lang="ru-RU" dirty="0" err="1"/>
              <a:t>Загривье</a:t>
            </a:r>
            <a:r>
              <a:rPr lang="ru-RU" dirty="0"/>
              <a:t>, д.1, или на электронный адрес: mozagrive1@mail.ru </a:t>
            </a:r>
            <a:r>
              <a:rPr lang="ru-RU" dirty="0" smtClean="0"/>
              <a:t>        (</a:t>
            </a:r>
            <a:r>
              <a:rPr lang="ru-RU" dirty="0"/>
              <a:t>с пометкой «Предложения к публичным слушаниям по проекту генерального плана</a:t>
            </a:r>
            <a:r>
              <a:rPr lang="ru-RU" dirty="0" smtClean="0"/>
              <a:t>»);</a:t>
            </a:r>
            <a:endParaRPr lang="ru-RU" dirty="0"/>
          </a:p>
          <a:p>
            <a:r>
              <a:rPr lang="en-US" dirty="0"/>
              <a:t>3</a:t>
            </a:r>
            <a:r>
              <a:rPr lang="ru-RU" dirty="0"/>
              <a:t>) посредством записи в книге (журнале) учета посетителей экспозиции проекта, подлежащего рассмотрению на публичных слушаниях.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37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7CF46-ACBC-4572-B3D3-47AD43D4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9746"/>
          </a:xfrm>
        </p:spPr>
        <p:txBody>
          <a:bodyPr>
            <a:normAutofit/>
          </a:bodyPr>
          <a:lstStyle/>
          <a:p>
            <a:r>
              <a:rPr lang="ru-RU" sz="1600" b="1" dirty="0"/>
              <a:t>Согласование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10400C-D153-458F-B1FD-C7BC3499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b="1" dirty="0">
                <a:cs typeface="Times New Roman" panose="02020603050405020304" pitchFamily="18" charset="0"/>
              </a:rPr>
              <a:t>Проект генерального плана до его утверждения подлежит согласованию </a:t>
            </a:r>
            <a:r>
              <a:rPr lang="ru-RU" altLang="ru-RU" dirty="0">
                <a:cs typeface="Times New Roman" panose="02020603050405020304" pitchFamily="18" charset="0"/>
              </a:rPr>
              <a:t>в случаях, предусмотренных статьей 25 Градостроительного кодекса Российской Федерации: </a:t>
            </a: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	- с уполномоченным Правительством Российской Федерации федеральным органом исполнительной власти </a:t>
            </a: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 	- с высшим исполнительным органом государственной власти субъекта Российской Федерации;</a:t>
            </a: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	- с заинтересованными органами местного самоуправления муниципальных образований, имеющих общую границу с поселением, подготовившим проект генерального плана;</a:t>
            </a: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	- с органами местного самоуправления муниципального района, в границах которого находится поселение.</a:t>
            </a:r>
            <a:endParaRPr lang="ru-RU" alt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39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C3E05-BDA8-4690-AF6A-C6C20FC4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6322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Утверждение генерального плана, изменений в генеральный 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50682F-4E84-44B3-B201-2137BCEED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              В соответствии с областным законом от 7 июля 2014 года № 45-оз «О перераспределении полномочий в области градостроительной деятельности между органами государственной власти Ленинградской области и органами местного самоуправления Ленинградской области» генеральные планы поселений утверждаются Правительством Ленинградской области. </a:t>
            </a:r>
          </a:p>
          <a:p>
            <a:pPr marL="0" indent="0">
              <a:buNone/>
            </a:pPr>
            <a:r>
              <a:rPr lang="ru-RU" dirty="0"/>
              <a:t>		</a:t>
            </a:r>
          </a:p>
          <a:p>
            <a:pPr marL="0" indent="0">
              <a:buNone/>
            </a:pPr>
            <a:r>
              <a:rPr lang="ru-RU" dirty="0"/>
              <a:t>		Порядок рассмотрения в Администрации Ленинградской области проектов документов территориального планирования муниципальных образований Ленинградской области, проектов изменений в документы территориального планирования муниципальных образований Ленинградской области, представляемых на утверждение в Правительство Ленинградской области утвержден постановлением Правительства Ленинградской области от 16 марта 2015 года № 68.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8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0F54B9-3559-4228-9946-492F6A11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2" y="16129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/>
              <a:t>Спасибо за внимание!</a:t>
            </a:r>
            <a:endParaRPr lang="ru-RU" sz="3000" b="1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 справками и разъяснениями можно обращаться в орган, уполномоченный на проведение публичных слушаний – комиссию по подготовке, организации и проведению публичных слушаний по проекту генерального плана муниципального образования Загривское сельское поселение Сланцевского муниципального района Ленинградской области, по адресу: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Ленинградская </a:t>
            </a:r>
            <a:r>
              <a:rPr lang="ru-RU" dirty="0"/>
              <a:t>обл., Сланцевский район, деревня </a:t>
            </a:r>
            <a:r>
              <a:rPr lang="ru-RU" dirty="0" err="1"/>
              <a:t>Загривье</a:t>
            </a:r>
            <a:r>
              <a:rPr lang="ru-RU" dirty="0"/>
              <a:t>, д.1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 </a:t>
            </a:r>
            <a:r>
              <a:rPr lang="ru-RU" dirty="0" smtClean="0"/>
              <a:t>8(81374)67-139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График приема граждан: понедельник, вторник, </a:t>
            </a:r>
            <a:r>
              <a:rPr lang="ru-RU" dirty="0" smtClean="0"/>
              <a:t>четверг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Время приема граждан: 9.00 – 13.00 и 13.48 – 17.00</a:t>
            </a:r>
          </a:p>
        </p:txBody>
      </p:sp>
    </p:spTree>
    <p:extLst>
      <p:ext uri="{BB962C8B-B14F-4D97-AF65-F5344CB8AC3E}">
        <p14:creationId xmlns:p14="http://schemas.microsoft.com/office/powerpoint/2010/main" xmlns="" val="14838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C23A28-30BA-4534-8E2A-A115EE88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Территориальное планирование </a:t>
            </a:r>
            <a:r>
              <a:rPr lang="ru-RU" dirty="0"/>
              <a:t>- планирование развития территорий, в том числе для установления функциональных зон, определения планируемого размещения объектов федерального значения, объектов регионального значения, объектов местного значения (Градостроительный кодекс Российской Федерации).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	В соответствии c градостроительным законодательством генеральный план муниципального образования </a:t>
            </a:r>
            <a:r>
              <a:rPr lang="ru-RU" dirty="0" err="1" smtClean="0"/>
              <a:t>Загривское</a:t>
            </a:r>
            <a:r>
              <a:rPr lang="ru-RU" dirty="0" smtClean="0"/>
              <a:t> </a:t>
            </a:r>
            <a:r>
              <a:rPr lang="ru-RU" dirty="0"/>
              <a:t>сельское поселение </a:t>
            </a:r>
            <a:r>
              <a:rPr lang="ru-RU" dirty="0" err="1" smtClean="0"/>
              <a:t>Сланцевужского</a:t>
            </a:r>
            <a:r>
              <a:rPr lang="ru-RU" dirty="0" smtClean="0"/>
              <a:t> </a:t>
            </a:r>
            <a:r>
              <a:rPr lang="ru-RU" dirty="0"/>
              <a:t>муниципального района Ленинградской области является документом территориального планирования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4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6BA21-760F-43A9-8BAC-ABAB4544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0001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Подготовка проекта </a:t>
            </a:r>
            <a:r>
              <a:rPr lang="ru-RU" sz="1800" b="1" dirty="0" smtClean="0"/>
              <a:t>генерального плана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4BC126-DC9D-4A09-9C47-8272E5A0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Подготовка проекта </a:t>
            </a:r>
            <a:r>
              <a:rPr lang="ru-RU" dirty="0" smtClean="0"/>
              <a:t>генерального плана </a:t>
            </a:r>
            <a:r>
              <a:rPr lang="ru-RU" dirty="0"/>
              <a:t>осуществляется: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соответствии с требованиями статьи 9 Градостроительного кодекса Российской Федерации;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 учетом региональных и местных нормативов градостроительного проектирования;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 учетом заключения о результатах публичных слушаний по проекту </a:t>
            </a:r>
            <a:r>
              <a:rPr lang="ru-RU" dirty="0" smtClean="0"/>
              <a:t>генерального </a:t>
            </a:r>
            <a:r>
              <a:rPr lang="ru-RU" dirty="0"/>
              <a:t>плана;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 учетом предложений заинтересованных лиц.</a:t>
            </a:r>
          </a:p>
        </p:txBody>
      </p:sp>
    </p:spTree>
    <p:extLst>
      <p:ext uri="{BB962C8B-B14F-4D97-AF65-F5344CB8AC3E}">
        <p14:creationId xmlns:p14="http://schemas.microsoft.com/office/powerpoint/2010/main" xmlns="" val="27574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14A5F-7FB2-4D36-B43B-298C890C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15900"/>
            <a:ext cx="8911687" cy="927100"/>
          </a:xfrm>
        </p:spPr>
        <p:txBody>
          <a:bodyPr>
            <a:normAutofit/>
          </a:bodyPr>
          <a:lstStyle/>
          <a:p>
            <a:r>
              <a:rPr lang="ru-RU" sz="2400" dirty="0"/>
              <a:t>Состав материалов проекта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утверждаемая </a:t>
            </a:r>
            <a:r>
              <a:rPr lang="ru-RU" sz="2400" dirty="0" smtClean="0"/>
              <a:t>часть и материалы по обоснованию)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4" y="1462087"/>
            <a:ext cx="7864015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планируемого размещения объектов местного значения поселения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162C34-763B-4047-9D4E-545FE1E7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Объекты местного значения </a:t>
            </a:r>
            <a:r>
              <a:rPr lang="ru-RU" dirty="0"/>
              <a:t>- объекты капитального строительства, иные объекты, территории, которые необходимы для осуществления органами местного самоуправления полномочий по вопросам местного значения и в пределах переданных государственных полномочий в соответствии с федеральными законами, законом субъекта Российской Федерации, уставами муниципальных образований и оказывают существенное влияние на социально-экономическое развитие муниципальных районов, поселений, городских округов. </a:t>
            </a:r>
          </a:p>
          <a:p>
            <a:pPr marL="0" indent="0">
              <a:buNone/>
            </a:pPr>
            <a:r>
              <a:rPr lang="ru-RU" dirty="0"/>
              <a:t>	Виды объектов местного значения, поселения, подлежащих отображению в генеральном плане поселения, определяются законом субъекта Российской Федерации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550755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планируемого размещения объектов местного значения поселения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873423"/>
            <a:ext cx="5259388" cy="5891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99" y="2921699"/>
            <a:ext cx="5015905" cy="38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4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217587"/>
            <a:ext cx="6538912" cy="729189"/>
          </a:xfrm>
        </p:spPr>
        <p:txBody>
          <a:bodyPr>
            <a:normAutofit/>
          </a:bodyPr>
          <a:lstStyle/>
          <a:p>
            <a:r>
              <a:rPr lang="ru-RU" sz="1800" b="1" dirty="0"/>
              <a:t>Карта границ населенных пунктов, входящих в состав поселения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7121"/>
            <a:ext cx="3837118" cy="6770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28" y="1925493"/>
            <a:ext cx="6082672" cy="492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18" y="939928"/>
            <a:ext cx="3933415" cy="23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7" y="334504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функциональных зон поселения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7" y="1257152"/>
            <a:ext cx="5296245" cy="3860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82" y="1257152"/>
            <a:ext cx="5038725" cy="4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2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7EB86-FF83-46F7-A043-73018A0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7" y="263552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Карта функциональных зон поселения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86" y="670344"/>
            <a:ext cx="5078894" cy="6154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480" y="381000"/>
            <a:ext cx="51149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7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562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Проект генерального плана муниципального образования Загривское сельское поселение Сланцевского муниципального района Ленинградской области</vt:lpstr>
      <vt:lpstr>Слайд 2</vt:lpstr>
      <vt:lpstr>Подготовка проекта генерального плана </vt:lpstr>
      <vt:lpstr>Состав материалов проекта  (утверждаемая часть и материалы по обоснованию)</vt:lpstr>
      <vt:lpstr>Карта планируемого размещения объектов местного значения поселения</vt:lpstr>
      <vt:lpstr>Карта планируемого размещения объектов местного значения поселения</vt:lpstr>
      <vt:lpstr>Карта границ населенных пунктов, входящих в состав поселения</vt:lpstr>
      <vt:lpstr>Карта функциональных зон поселения</vt:lpstr>
      <vt:lpstr>Карта функциональных зон поселения</vt:lpstr>
      <vt:lpstr>Карта функциональных зон поселения</vt:lpstr>
      <vt:lpstr>Карта функциональных зон поселения</vt:lpstr>
      <vt:lpstr>Публичные слушания</vt:lpstr>
      <vt:lpstr>Публичные слушания</vt:lpstr>
      <vt:lpstr>Согласование</vt:lpstr>
      <vt:lpstr>Утверждение генерального плана, изменений в генеральный план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Olga1</dc:creator>
  <cp:lastModifiedBy>USER</cp:lastModifiedBy>
  <cp:revision>37</cp:revision>
  <dcterms:created xsi:type="dcterms:W3CDTF">2019-11-06T11:53:46Z</dcterms:created>
  <dcterms:modified xsi:type="dcterms:W3CDTF">2020-07-02T07:17:13Z</dcterms:modified>
</cp:coreProperties>
</file>